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  <p:sldMasterId id="2147483675" r:id="rId14"/>
    <p:sldMasterId id="2147483677" r:id="rId15"/>
    <p:sldMasterId id="2147483679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3117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2025-04-02T21:17:17Z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